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162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367909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Premium Shoes E-Commerce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6324124" y="4641533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our premium shoes e-commerce platform, where we offer a curated selection of the latest and most sought-after footwear from top brands like Nike and Adidas. Our mission is to provide our customers with a seamless and elevated shopping experience.</a:t>
            </a:r>
            <a:endParaRPr lang="en-US" sz="1885" dirty="0"/>
          </a:p>
        </p:txBody>
      </p:sp>
      <p:sp>
        <p:nvSpPr>
          <p:cNvPr id="7" name="Shape 3"/>
          <p:cNvSpPr/>
          <p:nvPr/>
        </p:nvSpPr>
        <p:spPr>
          <a:xfrm>
            <a:off x="6324124" y="64606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44" y="6468308"/>
            <a:ext cx="367665" cy="3676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26687" y="6442829"/>
            <a:ext cx="2111931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Alish Katuwal</a:t>
            </a:r>
            <a:endParaRPr lang="en-US" sz="2356" dirty="0"/>
          </a:p>
        </p:txBody>
      </p:sp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72359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5213" y="593408"/>
            <a:ext cx="7385804" cy="63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8"/>
              </a:lnSpc>
              <a:buNone/>
            </a:pPr>
            <a:r>
              <a:rPr lang="en-US" sz="399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Featured Products: Nike, Adidas</a:t>
            </a:r>
            <a:endParaRPr lang="en-US" sz="3998" dirty="0"/>
          </a:p>
        </p:txBody>
      </p:sp>
      <p:sp>
        <p:nvSpPr>
          <p:cNvPr id="5" name="Text 2"/>
          <p:cNvSpPr/>
          <p:nvPr/>
        </p:nvSpPr>
        <p:spPr>
          <a:xfrm>
            <a:off x="755213" y="1767483"/>
            <a:ext cx="253877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9"/>
              </a:lnSpc>
              <a:buNone/>
            </a:pPr>
            <a:r>
              <a:rPr lang="en-US" sz="199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Nike</a:t>
            </a:r>
            <a:endParaRPr lang="en-US" sz="1999" dirty="0"/>
          </a:p>
        </p:txBody>
      </p:sp>
      <p:sp>
        <p:nvSpPr>
          <p:cNvPr id="6" name="Text 3"/>
          <p:cNvSpPr/>
          <p:nvPr/>
        </p:nvSpPr>
        <p:spPr>
          <a:xfrm>
            <a:off x="755213" y="2300526"/>
            <a:ext cx="6296739" cy="1035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169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our collection of cutting-edge Nike sneakers, renowned for their innovative design, superior comfort, and unparalleled performance.</a:t>
            </a:r>
            <a:endParaRPr lang="en-US" sz="1699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13" y="3579138"/>
            <a:ext cx="6296739" cy="43082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86067" y="1767483"/>
            <a:ext cx="253877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9"/>
              </a:lnSpc>
              <a:buNone/>
            </a:pPr>
            <a:r>
              <a:rPr lang="en-US" sz="199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Adidas</a:t>
            </a:r>
            <a:endParaRPr lang="en-US" sz="1999" dirty="0"/>
          </a:p>
        </p:txBody>
      </p:sp>
      <p:sp>
        <p:nvSpPr>
          <p:cNvPr id="9" name="Text 5"/>
          <p:cNvSpPr/>
          <p:nvPr/>
        </p:nvSpPr>
        <p:spPr>
          <a:xfrm>
            <a:off x="7586067" y="2300526"/>
            <a:ext cx="6296739" cy="690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169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the latest Adidas footwear, blending style and functionality to create the ultimate in athletic-inspired fashion.</a:t>
            </a:r>
            <a:endParaRPr lang="en-US" sz="1699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067" y="3233857"/>
            <a:ext cx="6296739" cy="4308277"/>
          </a:xfrm>
          <a:prstGeom prst="rect">
            <a:avLst/>
          </a:prstGeom>
        </p:spPr>
      </p:pic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117" y="758190"/>
            <a:ext cx="6312813" cy="627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4"/>
              </a:lnSpc>
              <a:buNone/>
            </a:pPr>
            <a:r>
              <a:rPr lang="en-US" sz="395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Profitability of the Business</a:t>
            </a:r>
            <a:endParaRPr lang="en-US" sz="3955" dirty="0"/>
          </a:p>
        </p:txBody>
      </p:sp>
      <p:sp>
        <p:nvSpPr>
          <p:cNvPr id="6" name="Shape 2"/>
          <p:cNvSpPr/>
          <p:nvPr/>
        </p:nvSpPr>
        <p:spPr>
          <a:xfrm>
            <a:off x="1052036" y="1706166"/>
            <a:ext cx="30480" cy="5765125"/>
          </a:xfrm>
          <a:prstGeom prst="roundRect">
            <a:avLst>
              <a:gd name="adj" fmla="val 1050621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276945" y="2171224"/>
            <a:ext cx="747117" cy="30480"/>
          </a:xfrm>
          <a:prstGeom prst="roundRect">
            <a:avLst>
              <a:gd name="adj" fmla="val 1050621"/>
            </a:avLst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827127" y="1946315"/>
            <a:ext cx="480298" cy="48029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76789" y="2035731"/>
            <a:ext cx="180856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73" dirty="0"/>
          </a:p>
        </p:txBody>
      </p:sp>
      <p:sp>
        <p:nvSpPr>
          <p:cNvPr id="10" name="Text 6"/>
          <p:cNvSpPr/>
          <p:nvPr/>
        </p:nvSpPr>
        <p:spPr>
          <a:xfrm>
            <a:off x="2241352" y="1919645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Revenue Growth</a:t>
            </a:r>
            <a:endParaRPr lang="en-US" sz="1978" dirty="0"/>
          </a:p>
        </p:txBody>
      </p:sp>
      <p:sp>
        <p:nvSpPr>
          <p:cNvPr id="11" name="Text 7"/>
          <p:cNvSpPr/>
          <p:nvPr/>
        </p:nvSpPr>
        <p:spPr>
          <a:xfrm>
            <a:off x="2241352" y="2361486"/>
            <a:ext cx="6155531" cy="102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e-commerce platform has seen a steady increase in sales, thanks to our focus on premium products and exceptional customer service.</a:t>
            </a:r>
            <a:endParaRPr lang="en-US" sz="1681" dirty="0"/>
          </a:p>
        </p:txBody>
      </p:sp>
      <p:sp>
        <p:nvSpPr>
          <p:cNvPr id="12" name="Shape 8"/>
          <p:cNvSpPr/>
          <p:nvPr/>
        </p:nvSpPr>
        <p:spPr>
          <a:xfrm>
            <a:off x="1276945" y="4277916"/>
            <a:ext cx="747117" cy="30480"/>
          </a:xfrm>
          <a:prstGeom prst="roundRect">
            <a:avLst>
              <a:gd name="adj" fmla="val 1050621"/>
            </a:avLst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827127" y="4053007"/>
            <a:ext cx="480298" cy="48029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6789" y="4142423"/>
            <a:ext cx="180856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73" dirty="0"/>
          </a:p>
        </p:txBody>
      </p:sp>
      <p:sp>
        <p:nvSpPr>
          <p:cNvPr id="15" name="Text 11"/>
          <p:cNvSpPr/>
          <p:nvPr/>
        </p:nvSpPr>
        <p:spPr>
          <a:xfrm>
            <a:off x="2241352" y="4026337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Margin Optimization</a:t>
            </a:r>
            <a:endParaRPr lang="en-US" sz="1978" dirty="0"/>
          </a:p>
        </p:txBody>
      </p:sp>
      <p:sp>
        <p:nvSpPr>
          <p:cNvPr id="16" name="Text 12"/>
          <p:cNvSpPr/>
          <p:nvPr/>
        </p:nvSpPr>
        <p:spPr>
          <a:xfrm>
            <a:off x="2241352" y="4468178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negotiating competitive wholesale prices and streamlining our operations, we've been able to maintain healthy profit margins.</a:t>
            </a:r>
            <a:endParaRPr lang="en-US" sz="1681" dirty="0"/>
          </a:p>
        </p:txBody>
      </p:sp>
      <p:sp>
        <p:nvSpPr>
          <p:cNvPr id="17" name="Shape 13"/>
          <p:cNvSpPr/>
          <p:nvPr/>
        </p:nvSpPr>
        <p:spPr>
          <a:xfrm>
            <a:off x="1276945" y="6043136"/>
            <a:ext cx="747117" cy="30480"/>
          </a:xfrm>
          <a:prstGeom prst="roundRect">
            <a:avLst>
              <a:gd name="adj" fmla="val 1050621"/>
            </a:avLst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827127" y="5818227"/>
            <a:ext cx="480298" cy="48029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76789" y="5907643"/>
            <a:ext cx="180856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73" dirty="0"/>
          </a:p>
        </p:txBody>
      </p:sp>
      <p:sp>
        <p:nvSpPr>
          <p:cNvPr id="20" name="Text 16"/>
          <p:cNvSpPr/>
          <p:nvPr/>
        </p:nvSpPr>
        <p:spPr>
          <a:xfrm>
            <a:off x="2241352" y="5791557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Customer Retention</a:t>
            </a:r>
            <a:endParaRPr lang="en-US" sz="1978" dirty="0"/>
          </a:p>
        </p:txBody>
      </p:sp>
      <p:sp>
        <p:nvSpPr>
          <p:cNvPr id="21" name="Text 17"/>
          <p:cNvSpPr/>
          <p:nvPr/>
        </p:nvSpPr>
        <p:spPr>
          <a:xfrm>
            <a:off x="2241352" y="6233398"/>
            <a:ext cx="6155531" cy="102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loyal customer base and effective marketing strategies have contributed to our strong financial performance and long-term sustainability.</a:t>
            </a:r>
            <a:endParaRPr lang="en-US" sz="1681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7359" y="784503"/>
            <a:ext cx="5265420" cy="653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4"/>
              </a:lnSpc>
              <a:buNone/>
            </a:pPr>
            <a:r>
              <a:rPr lang="en-US" sz="411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Total Cost Breakdown</a:t>
            </a:r>
            <a:endParaRPr lang="en-US" sz="4115" dirty="0"/>
          </a:p>
        </p:txBody>
      </p:sp>
      <p:sp>
        <p:nvSpPr>
          <p:cNvPr id="6" name="Shape 2"/>
          <p:cNvSpPr/>
          <p:nvPr/>
        </p:nvSpPr>
        <p:spPr>
          <a:xfrm>
            <a:off x="777359" y="1770817"/>
            <a:ext cx="3683675" cy="2726055"/>
          </a:xfrm>
          <a:prstGeom prst="roundRect">
            <a:avLst>
              <a:gd name="adj" fmla="val 1222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2271" y="2015728"/>
            <a:ext cx="2612946" cy="326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2"/>
              </a:lnSpc>
              <a:buNone/>
            </a:pPr>
            <a:r>
              <a:rPr lang="en-US" sz="205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Inventory Costs</a:t>
            </a:r>
            <a:endParaRPr lang="en-US" sz="2057" dirty="0"/>
          </a:p>
        </p:txBody>
      </p:sp>
      <p:sp>
        <p:nvSpPr>
          <p:cNvPr id="8" name="Text 4"/>
          <p:cNvSpPr/>
          <p:nvPr/>
        </p:nvSpPr>
        <p:spPr>
          <a:xfrm>
            <a:off x="1022271" y="2475548"/>
            <a:ext cx="3193852" cy="1776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8"/>
              </a:lnSpc>
              <a:buNone/>
            </a:pPr>
            <a:r>
              <a:rPr lang="en-US" sz="174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Carefully managing our inventory levels and negotiating with suppliers helps us minimize our capital investment and optimize cash flow.</a:t>
            </a:r>
            <a:endParaRPr lang="en-US" sz="1749" dirty="0"/>
          </a:p>
        </p:txBody>
      </p:sp>
      <p:sp>
        <p:nvSpPr>
          <p:cNvPr id="9" name="Shape 5"/>
          <p:cNvSpPr/>
          <p:nvPr/>
        </p:nvSpPr>
        <p:spPr>
          <a:xfrm>
            <a:off x="4683085" y="1770817"/>
            <a:ext cx="3683675" cy="2726055"/>
          </a:xfrm>
          <a:prstGeom prst="roundRect">
            <a:avLst>
              <a:gd name="adj" fmla="val 1222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27997" y="2015728"/>
            <a:ext cx="2613541" cy="326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2"/>
              </a:lnSpc>
              <a:buNone/>
            </a:pPr>
            <a:r>
              <a:rPr lang="en-US" sz="205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Operational Expenses</a:t>
            </a:r>
            <a:endParaRPr lang="en-US" sz="2057" dirty="0"/>
          </a:p>
        </p:txBody>
      </p:sp>
      <p:sp>
        <p:nvSpPr>
          <p:cNvPr id="11" name="Text 7"/>
          <p:cNvSpPr/>
          <p:nvPr/>
        </p:nvSpPr>
        <p:spPr>
          <a:xfrm>
            <a:off x="4927997" y="2475548"/>
            <a:ext cx="3193852" cy="1776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8"/>
              </a:lnSpc>
              <a:buNone/>
            </a:pPr>
            <a:r>
              <a:rPr lang="en-US" sz="174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We've streamlined our operations, investing in efficient logistics and technology solutions to keep our operational costs low.</a:t>
            </a:r>
            <a:endParaRPr lang="en-US" sz="1749" dirty="0"/>
          </a:p>
        </p:txBody>
      </p:sp>
      <p:sp>
        <p:nvSpPr>
          <p:cNvPr id="12" name="Shape 8"/>
          <p:cNvSpPr/>
          <p:nvPr/>
        </p:nvSpPr>
        <p:spPr>
          <a:xfrm>
            <a:off x="777359" y="4718923"/>
            <a:ext cx="3683675" cy="2726055"/>
          </a:xfrm>
          <a:prstGeom prst="roundRect">
            <a:avLst>
              <a:gd name="adj" fmla="val 1222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22271" y="4963835"/>
            <a:ext cx="2612946" cy="326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2"/>
              </a:lnSpc>
              <a:buNone/>
            </a:pPr>
            <a:r>
              <a:rPr lang="en-US" sz="205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Marketing Initiatives</a:t>
            </a:r>
            <a:endParaRPr lang="en-US" sz="2057" dirty="0"/>
          </a:p>
        </p:txBody>
      </p:sp>
      <p:sp>
        <p:nvSpPr>
          <p:cNvPr id="14" name="Text 10"/>
          <p:cNvSpPr/>
          <p:nvPr/>
        </p:nvSpPr>
        <p:spPr>
          <a:xfrm>
            <a:off x="1022271" y="5423654"/>
            <a:ext cx="3193852" cy="1776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8"/>
              </a:lnSpc>
              <a:buNone/>
            </a:pPr>
            <a:r>
              <a:rPr lang="en-US" sz="174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targeted marketing campaigns and digital advertising efforts help us reach our target audience and drive sales effectively.</a:t>
            </a:r>
            <a:endParaRPr lang="en-US" sz="1749" dirty="0"/>
          </a:p>
        </p:txBody>
      </p:sp>
      <p:sp>
        <p:nvSpPr>
          <p:cNvPr id="15" name="Shape 11"/>
          <p:cNvSpPr/>
          <p:nvPr/>
        </p:nvSpPr>
        <p:spPr>
          <a:xfrm>
            <a:off x="4683085" y="4718923"/>
            <a:ext cx="3683675" cy="2726055"/>
          </a:xfrm>
          <a:prstGeom prst="roundRect">
            <a:avLst>
              <a:gd name="adj" fmla="val 1222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927997" y="4963835"/>
            <a:ext cx="2612946" cy="326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2"/>
              </a:lnSpc>
              <a:buNone/>
            </a:pPr>
            <a:r>
              <a:rPr lang="en-US" sz="205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Customer Service</a:t>
            </a:r>
            <a:endParaRPr lang="en-US" sz="2057" dirty="0"/>
          </a:p>
        </p:txBody>
      </p:sp>
      <p:sp>
        <p:nvSpPr>
          <p:cNvPr id="17" name="Text 13"/>
          <p:cNvSpPr/>
          <p:nvPr/>
        </p:nvSpPr>
        <p:spPr>
          <a:xfrm>
            <a:off x="4927997" y="5423654"/>
            <a:ext cx="3193852" cy="1776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8"/>
              </a:lnSpc>
              <a:buNone/>
            </a:pPr>
            <a:r>
              <a:rPr lang="en-US" sz="174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Providing excellent customer service, including fast shipping and easy returns, is a key priority and part of our overall cost structure.</a:t>
            </a:r>
            <a:endParaRPr lang="en-US" sz="1749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788789"/>
            <a:ext cx="99427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Customer Targeting and Segmentation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2091095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Affluent Millennials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2682359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premium shoe offerings cater to tech-savvy, style-conscious millennials with a higher disposable income and a passion for fashion.</a:t>
            </a:r>
            <a:endParaRPr lang="en-US" sz="188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483656"/>
            <a:ext cx="3928586" cy="26879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3" y="2091095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Active Families</a:t>
            </a:r>
            <a:endParaRPr lang="en-US" sz="2218" dirty="0"/>
          </a:p>
        </p:txBody>
      </p:sp>
      <p:sp>
        <p:nvSpPr>
          <p:cNvPr id="9" name="Text 5"/>
          <p:cNvSpPr/>
          <p:nvPr/>
        </p:nvSpPr>
        <p:spPr>
          <a:xfrm>
            <a:off x="5357813" y="2682359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also target active families looking for durable, high-quality footwear that can keep up with their busy lifestyles.</a:t>
            </a:r>
            <a:endParaRPr lang="en-US" sz="188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3" y="4317325"/>
            <a:ext cx="3928586" cy="268795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77901" y="2091095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Trend-Setters</a:t>
            </a:r>
            <a:endParaRPr lang="en-US" sz="2218" dirty="0"/>
          </a:p>
        </p:txBody>
      </p:sp>
      <p:sp>
        <p:nvSpPr>
          <p:cNvPr id="12" name="Text 7"/>
          <p:cNvSpPr/>
          <p:nvPr/>
        </p:nvSpPr>
        <p:spPr>
          <a:xfrm>
            <a:off x="9877901" y="2682359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product selection and marketing strategies are designed to appeal to fashion-forward individuals who seek the latest trends in premium footwear.</a:t>
            </a:r>
            <a:endParaRPr lang="en-US" sz="1885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7901" y="4558010"/>
            <a:ext cx="3928586" cy="2687955"/>
          </a:xfrm>
          <a:prstGeom prst="rect">
            <a:avLst/>
          </a:prstGeom>
        </p:spPr>
      </p:pic>
      <p:pic>
        <p:nvPicPr>
          <p:cNvPr id="14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6765" y="947618"/>
            <a:ext cx="9003149" cy="661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6"/>
              </a:lnSpc>
              <a:buNone/>
            </a:pPr>
            <a:r>
              <a:rPr lang="en-US" sz="416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Marketing and Advertising Strategies</a:t>
            </a:r>
            <a:endParaRPr lang="en-US" sz="41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65" y="1945958"/>
            <a:ext cx="561975" cy="5619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6765" y="2732723"/>
            <a:ext cx="2644735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Social Media</a:t>
            </a:r>
            <a:endParaRPr lang="en-US" sz="2083" dirty="0"/>
          </a:p>
        </p:txBody>
      </p:sp>
      <p:sp>
        <p:nvSpPr>
          <p:cNvPr id="8" name="Text 3"/>
          <p:cNvSpPr/>
          <p:nvPr/>
        </p:nvSpPr>
        <p:spPr>
          <a:xfrm>
            <a:off x="786765" y="3198019"/>
            <a:ext cx="4531043" cy="107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2"/>
              </a:lnSpc>
              <a:buNone/>
            </a:pPr>
            <a:r>
              <a:rPr lang="en-US" sz="177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 influential social media platforms to showcase our premium products and engage with our target audience.</a:t>
            </a:r>
            <a:endParaRPr lang="en-US" sz="177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993" y="1945958"/>
            <a:ext cx="561975" cy="5619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54993" y="2732723"/>
            <a:ext cx="2644735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Email Marketing</a:t>
            </a:r>
            <a:endParaRPr lang="en-US" sz="2083" dirty="0"/>
          </a:p>
        </p:txBody>
      </p:sp>
      <p:sp>
        <p:nvSpPr>
          <p:cNvPr id="11" name="Text 5"/>
          <p:cNvSpPr/>
          <p:nvPr/>
        </p:nvSpPr>
        <p:spPr>
          <a:xfrm>
            <a:off x="5654993" y="3198019"/>
            <a:ext cx="4531043" cy="107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2"/>
              </a:lnSpc>
              <a:buNone/>
            </a:pPr>
            <a:r>
              <a:rPr lang="en-US" sz="177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targeted email campaigns to inform our customers about new product releases and special promotions.</a:t>
            </a:r>
            <a:endParaRPr lang="en-US" sz="177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765" y="4951095"/>
            <a:ext cx="561975" cy="5619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86765" y="5737860"/>
            <a:ext cx="2798921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Influencer Partnerships</a:t>
            </a:r>
            <a:endParaRPr lang="en-US" sz="2083" dirty="0"/>
          </a:p>
        </p:txBody>
      </p:sp>
      <p:sp>
        <p:nvSpPr>
          <p:cNvPr id="14" name="Text 7"/>
          <p:cNvSpPr/>
          <p:nvPr/>
        </p:nvSpPr>
        <p:spPr>
          <a:xfrm>
            <a:off x="786765" y="6203156"/>
            <a:ext cx="4531043" cy="107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2"/>
              </a:lnSpc>
              <a:buNone/>
            </a:pPr>
            <a:r>
              <a:rPr lang="en-US" sz="177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Collaborate with fashion and lifestyle influencers to reach a wider audience and build brand awareness.</a:t>
            </a:r>
            <a:endParaRPr lang="en-US" sz="177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4993" y="4951095"/>
            <a:ext cx="561975" cy="5619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654993" y="5737860"/>
            <a:ext cx="2644735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Digital Advertising</a:t>
            </a:r>
            <a:endParaRPr lang="en-US" sz="2083" dirty="0"/>
          </a:p>
        </p:txBody>
      </p:sp>
      <p:sp>
        <p:nvSpPr>
          <p:cNvPr id="17" name="Text 9"/>
          <p:cNvSpPr/>
          <p:nvPr/>
        </p:nvSpPr>
        <p:spPr>
          <a:xfrm>
            <a:off x="5654993" y="6203156"/>
            <a:ext cx="4531043" cy="107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2"/>
              </a:lnSpc>
              <a:buNone/>
            </a:pPr>
            <a:r>
              <a:rPr lang="en-US" sz="177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strategic online advertising channels to drive traffic and generate sales on our e-commerce platform.</a:t>
            </a:r>
            <a:endParaRPr lang="en-US" sz="1770" dirty="0"/>
          </a:p>
        </p:txBody>
      </p:sp>
      <p:pic>
        <p:nvPicPr>
          <p:cNvPr id="18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020" y="664845"/>
            <a:ext cx="7685961" cy="1225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25"/>
              </a:lnSpc>
              <a:buNone/>
            </a:pPr>
            <a:r>
              <a:rPr lang="en-US" sz="386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Expansion and Growth Opportunities</a:t>
            </a:r>
            <a:endParaRPr lang="en-US" sz="38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20" y="2202656"/>
            <a:ext cx="1041559" cy="184773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82998" y="2410897"/>
            <a:ext cx="2643188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193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International Expansion</a:t>
            </a:r>
            <a:endParaRPr lang="en-US" sz="1930" dirty="0"/>
          </a:p>
        </p:txBody>
      </p:sp>
      <p:sp>
        <p:nvSpPr>
          <p:cNvPr id="8" name="Text 3"/>
          <p:cNvSpPr/>
          <p:nvPr/>
        </p:nvSpPr>
        <p:spPr>
          <a:xfrm>
            <a:off x="2082998" y="2842022"/>
            <a:ext cx="6331982" cy="1000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6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opportunities to expand our premium shoes e-commerce business into new global markets, leveraging our strong brand and logistics capabilities.</a:t>
            </a:r>
            <a:endParaRPr lang="en-US" sz="16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0" y="4050387"/>
            <a:ext cx="1041559" cy="184773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82998" y="4258628"/>
            <a:ext cx="3057287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193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Product Line Diversification</a:t>
            </a:r>
            <a:endParaRPr lang="en-US" sz="1930" dirty="0"/>
          </a:p>
        </p:txBody>
      </p:sp>
      <p:sp>
        <p:nvSpPr>
          <p:cNvPr id="11" name="Text 5"/>
          <p:cNvSpPr/>
          <p:nvPr/>
        </p:nvSpPr>
        <p:spPr>
          <a:xfrm>
            <a:off x="2082998" y="4689753"/>
            <a:ext cx="6331982" cy="1000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6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Gradually introduce complementary product categories, such as accessories and apparel, to offer our customers a more comprehensive shopping experience.</a:t>
            </a:r>
            <a:endParaRPr lang="en-US" sz="16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20" y="5898118"/>
            <a:ext cx="1041559" cy="166651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82998" y="6106358"/>
            <a:ext cx="2628781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193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Omnichannel Approach</a:t>
            </a:r>
            <a:endParaRPr lang="en-US" sz="1930" dirty="0"/>
          </a:p>
        </p:txBody>
      </p:sp>
      <p:sp>
        <p:nvSpPr>
          <p:cNvPr id="14" name="Text 7"/>
          <p:cNvSpPr/>
          <p:nvPr/>
        </p:nvSpPr>
        <p:spPr>
          <a:xfrm>
            <a:off x="2082998" y="6537484"/>
            <a:ext cx="6331982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6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our e-commerce platform with physical retail stores, enabling a seamless and convenient shopping experience for our customers.</a:t>
            </a:r>
            <a:endParaRPr lang="en-US" sz="1640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498</Words>
  <Application>Microsoft Office PowerPoint</Application>
  <PresentationFormat>Custom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Alish Katuwal</cp:lastModifiedBy>
  <cp:revision>2</cp:revision>
  <dcterms:created xsi:type="dcterms:W3CDTF">2024-08-04T03:55:18Z</dcterms:created>
  <dcterms:modified xsi:type="dcterms:W3CDTF">2024-08-04T04:08:01Z</dcterms:modified>
</cp:coreProperties>
</file>